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769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5593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6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447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28956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28956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5593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3904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9019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3049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29019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4892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7" name=""/>
          <p:cNvSpPr/>
          <p:nvPr/>
        </p:nvSpPr>
        <p:spPr>
          <a:xfrm>
            <a:off x="2159000" y="2216150"/>
            <a:ext cx="209550" cy="527050"/>
          </a:xfrm>
          <a:custGeom>
            <a:pathLst>
              <a:path w="209550" h="5270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25450"/>
                </a:lnTo>
                <a:cubicBezTo>
                  <a:pt x="101600" y="481562"/>
                  <a:pt x="56112" y="527050"/>
                  <a:pt x="0" y="5270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159000" y="2216150"/>
            <a:ext cx="209550" cy="1054100"/>
          </a:xfrm>
          <a:custGeom>
            <a:pathLst>
              <a:path w="209550" h="1054100">
                <a:moveTo>
                  <a:pt x="0" y="527050"/>
                </a:moveTo>
                <a:cubicBezTo>
                  <a:pt x="56112" y="527050"/>
                  <a:pt x="101600" y="572537"/>
                  <a:pt x="101600" y="628650"/>
                </a:cubicBezTo>
                <a:lnTo>
                  <a:pt x="101600" y="952500"/>
                </a:lnTo>
                <a:cubicBezTo>
                  <a:pt x="101600" y="1008612"/>
                  <a:pt x="147087" y="1054100"/>
                  <a:pt x="203200" y="1054100"/>
                </a:cubicBezTo>
                <a:lnTo>
                  <a:pt x="209550" y="10541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 rot="-5400000">
            <a:off x="1742643" y="26289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sp>
        <p:nvSpPr>
          <p:cNvPr id="30" name=""/>
          <p:cNvSpPr/>
          <p:nvPr/>
        </p:nvSpPr>
        <p:spPr>
          <a:xfrm>
            <a:off x="18453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1" name=""/>
          <p:cNvCxnSpPr/>
          <p:nvPr/>
        </p:nvCxnSpPr>
        <p:spPr>
          <a:xfrm flipH="1">
            <a:off x="12509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5080000" y="1835150"/>
            <a:ext cx="107950" cy="1801869"/>
          </a:xfrm>
          <a:custGeom>
            <a:pathLst>
              <a:path w="107950" h="1801869">
                <a:moveTo>
                  <a:pt x="0" y="0"/>
                </a:moveTo>
                <a:lnTo>
                  <a:pt x="6350" y="0"/>
                </a:lnTo>
                <a:lnTo>
                  <a:pt x="107950" y="101600"/>
                </a:lnTo>
                <a:lnTo>
                  <a:pt x="107950" y="1700269"/>
                </a:lnTo>
                <a:lnTo>
                  <a:pt x="6350" y="1801869"/>
                </a:lnTo>
                <a:lnTo>
                  <a:pt x="0" y="1801869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5400000">
            <a:off x="4444593" y="2621784"/>
            <a:ext cx="17534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Request/Response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5505450" y="12001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5" name=""/>
          <p:cNvCxnSpPr/>
          <p:nvPr/>
        </p:nvCxnSpPr>
        <p:spPr>
          <a:xfrm>
            <a:off x="5505450" y="3649719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6" name=""/>
          <p:cNvCxnSpPr/>
          <p:nvPr/>
        </p:nvCxnSpPr>
        <p:spPr>
          <a:xfrm>
            <a:off x="5613400" y="1193800"/>
            <a:ext cx="0" cy="2462269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 rot="5400000">
            <a:off x="5062169" y="2253484"/>
            <a:ext cx="13691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Whole process</a:t>
            </a:r>
          </a:p>
        </p:txBody>
      </p:sp>
      <p:sp>
        <p:nvSpPr>
          <p:cNvPr id="38" name=""/>
          <p:cNvSpPr/>
          <p:nvPr/>
        </p:nvSpPr>
        <p:spPr>
          <a:xfrm>
            <a:off x="884618" y="2101850"/>
            <a:ext cx="719963" cy="609600"/>
          </a:xfrm>
          <a:custGeom>
            <a:pathLst>
              <a:path w="719963" h="609600">
                <a:moveTo>
                  <a:pt x="381300" y="292100"/>
                </a:moveTo>
                <a:lnTo>
                  <a:pt x="568838" y="0"/>
                </a:lnTo>
                <a:lnTo>
                  <a:pt x="479477" y="292100"/>
                </a:lnTo>
                <a:lnTo>
                  <a:pt x="719963" y="292100"/>
                </a:lnTo>
                <a:lnTo>
                  <a:pt x="719963" y="609600"/>
                </a:lnTo>
                <a:lnTo>
                  <a:pt x="0" y="609600"/>
                </a:lnTo>
                <a:lnTo>
                  <a:pt x="0" y="292100"/>
                </a:lnTo>
                <a:lnTo>
                  <a:pt x="381300" y="2921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884618" y="23939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