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84700" cy="2387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30300" y="914400"/>
            <a:ext cx="0" cy="193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781300" y="914400"/>
            <a:ext cx="0" cy="193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445000" y="787400"/>
            <a:ext cx="0" cy="2057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685800" y="508000"/>
            <a:ext cx="889000" cy="406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(Datastore)</a:t>
            </a:r>
          </a:p>
        </p:txBody>
      </p:sp>
      <p:sp>
        <p:nvSpPr>
          <p:cNvPr id="7" name=""/>
          <p:cNvSpPr/>
          <p:nvPr/>
        </p:nvSpPr>
        <p:spPr>
          <a:xfrm>
            <a:off x="2438400" y="508000"/>
            <a:ext cx="685800" cy="406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(Frontend)</a:t>
            </a:r>
          </a:p>
        </p:txBody>
      </p:sp>
      <p:sp>
        <p:nvSpPr>
          <p:cNvPr id="8" name=""/>
          <p:cNvSpPr/>
          <p:nvPr/>
        </p:nvSpPr>
        <p:spPr>
          <a:xfrm>
            <a:off x="41402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9" name=""/>
          <p:cNvSpPr/>
          <p:nvPr/>
        </p:nvSpPr>
        <p:spPr>
          <a:xfrm>
            <a:off x="4559300" y="952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0" name=""/>
          <p:cNvCxnSpPr/>
          <p:nvPr/>
        </p:nvCxnSpPr>
        <p:spPr>
          <a:xfrm flipH="1">
            <a:off x="4451350" y="1187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3269716" y="1320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2" name=""/>
          <p:cNvCxnSpPr/>
          <p:nvPr/>
        </p:nvCxnSpPr>
        <p:spPr>
          <a:xfrm flipH="1">
            <a:off x="2787650" y="1568450"/>
            <a:ext cx="16510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714068" y="1701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4" name=""/>
          <p:cNvCxnSpPr/>
          <p:nvPr/>
        </p:nvCxnSpPr>
        <p:spPr>
          <a:xfrm flipH="1">
            <a:off x="1136650" y="1936750"/>
            <a:ext cx="16383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1438071" y="20701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6" name=""/>
          <p:cNvCxnSpPr/>
          <p:nvPr/>
        </p:nvCxnSpPr>
        <p:spPr>
          <a:xfrm>
            <a:off x="1136650" y="2305050"/>
            <a:ext cx="16383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3293135" y="24384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18" name=""/>
          <p:cNvCxnSpPr/>
          <p:nvPr/>
        </p:nvCxnSpPr>
        <p:spPr>
          <a:xfrm>
            <a:off x="2787650" y="2686050"/>
            <a:ext cx="16510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